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6" autoAdjust="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5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3AEA19B3-BC6D-4E56-93BC-B9B0EF1523FC}" type="datetime1">
              <a:rPr lang="en-US" smtClean="0"/>
              <a:pPr/>
              <a:t>1/6/2012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3213E-9B20-644B-A728-464EBFF8084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564903-0AE2-7F4C-BAA0-EBA28A1D02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3213E-9B20-644B-A728-464EBFF8084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564903-0AE2-7F4C-BAA0-EBA28A1D02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3213E-9B20-644B-A728-464EBFF8084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564903-0AE2-7F4C-BAA0-EBA28A1D02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74CBEAF9-9E58-4CC8-A6FF-6DD8A58DEEA4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3213E-9B20-644B-A728-464EBFF8084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4E564903-0AE2-7F4C-BAA0-EBA28A1D02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3213E-9B20-644B-A728-464EBFF8084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4E564903-0AE2-7F4C-BAA0-EBA28A1D02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3213E-9B20-644B-A728-464EBFF8084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564903-0AE2-7F4C-BAA0-EBA28A1D02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E73213E-9B20-644B-A728-464EBFF8084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564903-0AE2-7F4C-BAA0-EBA28A1D02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2E73213E-9B20-644B-A728-464EBFF8084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2E73213E-9B20-644B-A728-464EBFF8084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E564903-0AE2-7F4C-BAA0-EBA28A1D02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2E73213E-9B20-644B-A728-464EBFF80846}" type="datetimeFigureOut">
              <a:rPr lang="en-US" smtClean="0"/>
              <a:pPr/>
              <a:t>1/6/2012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4E564903-0AE2-7F4C-BAA0-EBA28A1D02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Ben Culkin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Workplace Readiness Skills </a:t>
            </a:r>
          </a:p>
          <a:p>
            <a:r>
              <a:rPr lang="en-US" dirty="0" smtClean="0"/>
              <a:t>Self Assessment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Self-Representation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1st place in VWCC region FBLA Contest: Business Procedures </a:t>
            </a:r>
          </a:p>
          <a:p>
            <a:r>
              <a:rPr lang="en-US" sz="1800" dirty="0"/>
              <a:t>1st place Virginia FBLA Contest</a:t>
            </a:r>
            <a:r>
              <a:rPr lang="en-US" sz="1800" dirty="0" smtClean="0"/>
              <a:t>: Business </a:t>
            </a:r>
            <a:r>
              <a:rPr lang="en-US" sz="1800" dirty="0"/>
              <a:t>Procedures </a:t>
            </a:r>
            <a:endParaRPr lang="en-US" sz="1800" dirty="0" smtClean="0"/>
          </a:p>
          <a:p>
            <a:r>
              <a:rPr lang="en-US" sz="1800" dirty="0" smtClean="0"/>
              <a:t>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place National FBLA contest: </a:t>
            </a:r>
            <a:r>
              <a:rPr lang="en-US" sz="1800" smtClean="0"/>
              <a:t>Business Procedures</a:t>
            </a:r>
            <a:endParaRPr lang="en-US" sz="1800" dirty="0"/>
          </a:p>
          <a:p>
            <a:r>
              <a:rPr lang="en-US" sz="1800" dirty="0" smtClean="0"/>
              <a:t>CIW </a:t>
            </a:r>
            <a:r>
              <a:rPr lang="en-US" sz="1800" dirty="0"/>
              <a:t>Certification </a:t>
            </a:r>
          </a:p>
          <a:p>
            <a:pPr marL="0" indent="0">
              <a:buNone/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Diversity Awareness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well with all customers and coworkers?</a:t>
            </a:r>
          </a:p>
          <a:p>
            <a:pPr lvl="1"/>
            <a:r>
              <a:rPr lang="en-US" dirty="0" smtClean="0"/>
              <a:t>Certainly tries, but I can be pushed too far.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Diversity Awareness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pic>
        <p:nvPicPr>
          <p:cNvPr id="1026" name="Picture 2" descr="http://www.snvdiversityrt.zoomshare.com/files/Diversity_Matters_photo_without_wording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71" y="1570272"/>
            <a:ext cx="5711557" cy="470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Conflict Resolution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Negotiates diplomatic solutions to interpersonal and workplace issues?</a:t>
            </a:r>
          </a:p>
          <a:p>
            <a:pPr lvl="1"/>
            <a:r>
              <a:rPr lang="en-US" dirty="0" smtClean="0"/>
              <a:t>Not one of my strengths, as I am prone to being as blunt as a punch to the face.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Conflict Resolution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lvl="1" indent="0">
              <a:buNone/>
            </a:pPr>
            <a:r>
              <a:rPr lang="en-US" dirty="0" smtClean="0"/>
              <a:t>	When I come home, I am the only one who doesn’t persistently profess </a:t>
            </a:r>
            <a:r>
              <a:rPr lang="en-US" dirty="0" err="1" smtClean="0"/>
              <a:t>pernacious</a:t>
            </a:r>
            <a:r>
              <a:rPr lang="en-US" dirty="0" smtClean="0"/>
              <a:t> problems with my paternal partners, also known as squabbling with my siblings. Therefore, I am the designated peace maker.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Creativity and Resourcefulness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Contributes new ideas?</a:t>
            </a:r>
          </a:p>
          <a:p>
            <a:pPr lvl="1"/>
            <a:r>
              <a:rPr lang="en-US" dirty="0" smtClean="0">
                <a:solidFill>
                  <a:srgbClr val="8E0203"/>
                </a:solidFill>
              </a:rPr>
              <a:t>Yes but my ideas are somewhat hard to understand</a:t>
            </a:r>
          </a:p>
          <a:p>
            <a:r>
              <a:rPr lang="en-US" dirty="0" smtClean="0"/>
              <a:t>Works with initiative?</a:t>
            </a:r>
          </a:p>
          <a:p>
            <a:pPr lvl="1"/>
            <a:r>
              <a:rPr lang="en-US" dirty="0" smtClean="0"/>
              <a:t>Yes, I can come up </a:t>
            </a:r>
            <a:r>
              <a:rPr lang="en-US" smtClean="0"/>
              <a:t>with things.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Creativity and Resourcefulness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Built a Better Mousetrap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 smtClean="0"/>
              <a:t>Mouse sees cheese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 smtClean="0"/>
              <a:t>Mouse goes for cheese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US" dirty="0" smtClean="0"/>
              <a:t>Mouse gets cut in half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04" y="3726180"/>
            <a:ext cx="3250692" cy="2321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Professional Knowledge and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dirty="0" smtClean="0"/>
              <a:t>Speaking and Listening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 smtClean="0"/>
              <a:t>Reading and Writing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 smtClean="0"/>
              <a:t>Critical Thinking and Problem Solving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 smtClean="0"/>
              <a:t>Health and Safety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 smtClean="0"/>
              <a:t>Organizations, Systems, and Climates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 smtClean="0"/>
              <a:t>Lifelong Learning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 smtClean="0"/>
              <a:t>Job Acquisition and Advancement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 smtClean="0"/>
              <a:t>Time, Task, and Resource Management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 smtClean="0"/>
              <a:t>Mathematics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 smtClean="0"/>
              <a:t>Customer Service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Speaking and Listening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Follows directions?</a:t>
            </a:r>
          </a:p>
          <a:p>
            <a:pPr lvl="1"/>
            <a:r>
              <a:rPr lang="en-US" dirty="0" smtClean="0"/>
              <a:t>Yes, but I am rather easily distracted</a:t>
            </a:r>
          </a:p>
          <a:p>
            <a:r>
              <a:rPr lang="en-US" dirty="0" smtClean="0"/>
              <a:t>Communicates effectively with customers and fellow employees?</a:t>
            </a:r>
          </a:p>
          <a:p>
            <a:pPr lvl="1"/>
            <a:r>
              <a:rPr lang="en-US" dirty="0" smtClean="0"/>
              <a:t>Yes, but as mentioned before, I am rather blunt.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Speaking and Listening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 am proud to admit that I made it to FBLA Nationals in 9</a:t>
            </a:r>
            <a:r>
              <a:rPr lang="en-US" baseline="30000" dirty="0" smtClean="0"/>
              <a:t>th</a:t>
            </a:r>
            <a:r>
              <a:rPr lang="en-US" dirty="0" smtClean="0"/>
              <a:t> grade. However, I cannot stress that it required more work then I would have thought necessary, from the studying to the actual taking the test, it was very time intensive, but well worth it.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Personal Qualities and People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Positive Work Ethic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Integrity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Teamwork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Self-Representation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Diversity Awareness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Conflict Resolution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Creativity and Resourcefulness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Reading and Writing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Reads and interprets workplace documents?</a:t>
            </a:r>
          </a:p>
          <a:p>
            <a:pPr lvl="1"/>
            <a:r>
              <a:rPr lang="en-US" dirty="0" smtClean="0"/>
              <a:t>Yes.  I like to read and have a very large vocabulary</a:t>
            </a:r>
          </a:p>
          <a:p>
            <a:r>
              <a:rPr lang="en-US" dirty="0" smtClean="0"/>
              <a:t>Writes clearly?</a:t>
            </a:r>
          </a:p>
          <a:p>
            <a:pPr lvl="1"/>
            <a:r>
              <a:rPr lang="en-US" dirty="0" smtClean="0"/>
              <a:t>When I type ;). Unfortunately, my handwriting is terrible, but I am a pretty good writer in content and grammar.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Reading and Writing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11480" lvl="1" indent="0">
              <a:buNone/>
            </a:pPr>
            <a:r>
              <a:rPr lang="en-US" dirty="0" smtClean="0"/>
              <a:t>I have the dubious honor of writing ads for a non-existent game, and I think that they came out nicely.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24" y="2862357"/>
            <a:ext cx="2651360" cy="1893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24" y="4875058"/>
            <a:ext cx="2651360" cy="167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26" y="3366441"/>
            <a:ext cx="3609650" cy="2578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96"/>
            <a:ext cx="8229600" cy="20249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Critical Thinking and Problem Solving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3709"/>
            <a:ext cx="8229600" cy="4526280"/>
          </a:xfrm>
        </p:spPr>
        <p:txBody>
          <a:bodyPr/>
          <a:lstStyle/>
          <a:p>
            <a:r>
              <a:rPr lang="en-US" dirty="0" smtClean="0"/>
              <a:t>Analyzes and resolves problems?</a:t>
            </a:r>
          </a:p>
          <a:p>
            <a:pPr lvl="1"/>
            <a:r>
              <a:rPr lang="en-US" dirty="0" smtClean="0"/>
              <a:t>Yes, I love a good puzzle, but I am prone to overcomplicating problems.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24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Critical Thinking and Problem Solving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6549"/>
            <a:ext cx="8229600" cy="45262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 y.y^2 &amp;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a.a+4, What will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x z 4 equal?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64, as below</a:t>
            </a:r>
          </a:p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(4+4)^2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Health and Safety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Follows safety guidelines?</a:t>
            </a:r>
          </a:p>
          <a:p>
            <a:pPr lvl="1"/>
            <a:r>
              <a:rPr lang="en-US" dirty="0" smtClean="0"/>
              <a:t>Yes. I would never willingly endanger myself or someone else through sickness.</a:t>
            </a:r>
          </a:p>
          <a:p>
            <a:r>
              <a:rPr lang="en-US" dirty="0" smtClean="0"/>
              <a:t>Manages personal health?</a:t>
            </a:r>
          </a:p>
          <a:p>
            <a:pPr lvl="1"/>
            <a:r>
              <a:rPr lang="en-US" dirty="0" smtClean="0"/>
              <a:t>Somewhat. I am healthy, but a bit unhygienic.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Health and Safety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My mom is a doctor, so she makes sure we, (we being my family and me) eat healthy. For example, last night was fish &amp; a salad, so I am  definitely healthy.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44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Organizations, Systems, and Climates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20557"/>
            <a:ext cx="8229600" cy="4526280"/>
          </a:xfrm>
        </p:spPr>
        <p:txBody>
          <a:bodyPr/>
          <a:lstStyle/>
          <a:p>
            <a:r>
              <a:rPr lang="en-US" dirty="0" smtClean="0"/>
              <a:t>Identifies “big picture” issues?</a:t>
            </a:r>
          </a:p>
          <a:p>
            <a:pPr lvl="1"/>
            <a:r>
              <a:rPr lang="en-US" dirty="0" smtClean="0"/>
              <a:t>Yes, but I can miss some of the details.</a:t>
            </a:r>
          </a:p>
          <a:p>
            <a:r>
              <a:rPr lang="en-US" dirty="0" smtClean="0"/>
              <a:t>Identifies with role in fulfilling the mission of the workplace?</a:t>
            </a:r>
          </a:p>
          <a:p>
            <a:pPr lvl="1"/>
            <a:r>
              <a:rPr lang="en-US" dirty="0" smtClean="0"/>
              <a:t>Yes.  I just need to know what I must do before I can do it.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53"/>
            <a:ext cx="8229600" cy="2227383"/>
          </a:xfrm>
        </p:spPr>
        <p:txBody>
          <a:bodyPr>
            <a:normAutofit/>
          </a:bodyPr>
          <a:lstStyle/>
          <a:p>
            <a:r>
              <a:rPr lang="en-US" dirty="0" smtClean="0"/>
              <a:t>Organizations, Systems, and Climates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0013"/>
            <a:ext cx="8229600" cy="45262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I was with my mom, because there was construction going on and she needed some help moving. However, there was one issue, and it was a big picture issue. Literally. She had a picture, and we had to turn it sideways to get it through the door.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Lifelong Learning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Continually acquires new industry-related information?</a:t>
            </a:r>
          </a:p>
          <a:p>
            <a:pPr lvl="1"/>
            <a:r>
              <a:rPr lang="en-US" dirty="0" smtClean="0"/>
              <a:t>Yes, but I’m am not always sure it is accurate</a:t>
            </a:r>
          </a:p>
          <a:p>
            <a:r>
              <a:rPr lang="en-US" dirty="0" smtClean="0"/>
              <a:t>Improves professional skills?</a:t>
            </a:r>
          </a:p>
          <a:p>
            <a:pPr lvl="1"/>
            <a:r>
              <a:rPr lang="en-US" dirty="0" smtClean="0"/>
              <a:t>Yes, because I like </a:t>
            </a:r>
            <a:r>
              <a:rPr lang="en-US" smtClean="0"/>
              <a:t>doing what I do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Lifelong Learning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Continually acquires new industry-related information?</a:t>
            </a:r>
          </a:p>
          <a:p>
            <a:r>
              <a:rPr lang="en-US" dirty="0" smtClean="0"/>
              <a:t>Improves professional skills?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Positive Work Ethic</a:t>
            </a:r>
            <a:br>
              <a:rPr lang="en-US" dirty="0" smtClean="0"/>
            </a:br>
            <a:r>
              <a:rPr lang="en-US" sz="3111" dirty="0" smtClean="0"/>
              <a:t>Pre-Assessment</a:t>
            </a:r>
            <a:endParaRPr lang="en-US" sz="311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Comes to work/school everyday on time?</a:t>
            </a:r>
          </a:p>
          <a:p>
            <a:pPr lvl="1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Yes, though I am sometimes a little behind, but never more than 1-2 minutes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Willing to take direction?</a:t>
            </a:r>
          </a:p>
          <a:p>
            <a:pPr lvl="1"/>
            <a:r>
              <a:rPr lang="en-US" dirty="0" smtClean="0"/>
              <a:t>Depends on what it is about.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Motivated to accomplish the task at hand?</a:t>
            </a:r>
          </a:p>
          <a:p>
            <a:pPr lvl="1"/>
            <a:r>
              <a:rPr lang="en-US" dirty="0" smtClean="0"/>
              <a:t>Not as much as I would like.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Job Acquisition and Advancement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Prepares to apply for a job?</a:t>
            </a:r>
          </a:p>
          <a:p>
            <a:pPr lvl="1"/>
            <a:r>
              <a:rPr lang="en-US" dirty="0" smtClean="0"/>
              <a:t>I don’t really know, as I have never prepared for a job, but I think I would </a:t>
            </a:r>
          </a:p>
          <a:p>
            <a:r>
              <a:rPr lang="en-US" dirty="0" smtClean="0"/>
              <a:t>Seek promotion?</a:t>
            </a:r>
          </a:p>
          <a:p>
            <a:pPr lvl="1"/>
            <a:r>
              <a:rPr lang="en-US" dirty="0" smtClean="0"/>
              <a:t>Yes. The only bad thing about a promotion is the extra work.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Job Acquisition and Advancement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Prepares to apply for a job? </a:t>
            </a:r>
          </a:p>
          <a:p>
            <a:r>
              <a:rPr lang="en-US" dirty="0" smtClean="0"/>
              <a:t>See promotion?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Time, Task, and Resource Management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Organizes and Implements a productive plan of work?</a:t>
            </a:r>
          </a:p>
          <a:p>
            <a:pPr lvl="1"/>
            <a:r>
              <a:rPr lang="en-US" dirty="0" smtClean="0"/>
              <a:t>I certainly try, but I find it hard to concentrate at times.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Time, Task, and Resource Management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Organizes and Implements a productive plan of work?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Mathematics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mathematical reasoning to accomplish tasks?</a:t>
            </a:r>
          </a:p>
          <a:p>
            <a:pPr lvl="1"/>
            <a:r>
              <a:rPr lang="en-US" dirty="0" smtClean="0"/>
              <a:t>Yes. Programming requires a lot of math, and the ability to apply </a:t>
            </a:r>
            <a:r>
              <a:rPr lang="en-US" dirty="0" err="1" smtClean="0"/>
              <a:t>mathmatics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Mathematics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Times New Roman"/>
                <a:cs typeface="Times New Roman"/>
              </a:rPr>
              <a:t>Def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sqr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l-GR" dirty="0" smtClean="0">
                <a:latin typeface="Times New Roman"/>
                <a:cs typeface="Times New Roman"/>
              </a:rPr>
              <a:t>λ</a:t>
            </a:r>
            <a:r>
              <a:rPr lang="en-US" dirty="0" err="1" smtClean="0">
                <a:latin typeface="Times New Roman"/>
                <a:cs typeface="Times New Roman"/>
              </a:rPr>
              <a:t>x.x</a:t>
            </a:r>
            <a:r>
              <a:rPr lang="en-US" dirty="0" smtClean="0">
                <a:latin typeface="Times New Roman"/>
                <a:cs typeface="Times New Roman"/>
              </a:rPr>
              <a:t>*x)</a:t>
            </a:r>
          </a:p>
          <a:p>
            <a:r>
              <a:rPr lang="en-US" dirty="0" err="1" smtClean="0">
                <a:latin typeface="Times New Roman"/>
                <a:cs typeface="Times New Roman"/>
              </a:rPr>
              <a:t>Def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perim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l-GR" dirty="0" smtClean="0">
                <a:latin typeface="Times New Roman"/>
                <a:cs typeface="Times New Roman"/>
              </a:rPr>
              <a:t>λ</a:t>
            </a:r>
            <a:r>
              <a:rPr lang="en-US" dirty="0" smtClean="0">
                <a:latin typeface="Times New Roman"/>
                <a:cs typeface="Times New Roman"/>
              </a:rPr>
              <a:t>x </a:t>
            </a:r>
            <a:r>
              <a:rPr lang="en-US" dirty="0" err="1" smtClean="0">
                <a:latin typeface="Times New Roman"/>
                <a:cs typeface="Times New Roman"/>
              </a:rPr>
              <a:t>y.sqr</a:t>
            </a:r>
            <a:r>
              <a:rPr lang="en-US" dirty="0" smtClean="0">
                <a:latin typeface="Times New Roman"/>
                <a:cs typeface="Times New Roman"/>
              </a:rPr>
              <a:t>(x)+</a:t>
            </a:r>
            <a:r>
              <a:rPr lang="en-US" dirty="0" err="1" smtClean="0">
                <a:latin typeface="Times New Roman"/>
                <a:cs typeface="Times New Roman"/>
              </a:rPr>
              <a:t>sqr</a:t>
            </a:r>
            <a:r>
              <a:rPr lang="en-US" dirty="0" smtClean="0">
                <a:latin typeface="Times New Roman"/>
                <a:cs typeface="Times New Roman"/>
              </a:rPr>
              <a:t>(y))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What is </a:t>
            </a:r>
            <a:r>
              <a:rPr lang="en-US" dirty="0" err="1" smtClean="0">
                <a:latin typeface="Times New Roman"/>
                <a:cs typeface="Times New Roman"/>
              </a:rPr>
              <a:t>perim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l-GR" dirty="0" smtClean="0">
                <a:latin typeface="Times New Roman"/>
                <a:cs typeface="Times New Roman"/>
              </a:rPr>
              <a:t>λ</a:t>
            </a:r>
            <a:r>
              <a:rPr lang="en-US" dirty="0" smtClean="0">
                <a:latin typeface="Times New Roman"/>
                <a:cs typeface="Times New Roman"/>
              </a:rPr>
              <a:t>.1 </a:t>
            </a:r>
            <a:r>
              <a:rPr lang="el-GR" dirty="0" smtClean="0">
                <a:latin typeface="Times New Roman"/>
                <a:cs typeface="Times New Roman"/>
              </a:rPr>
              <a:t>λ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l-GR" dirty="0">
                <a:latin typeface="Times New Roman"/>
                <a:cs typeface="Times New Roman"/>
              </a:rPr>
              <a:t> </a:t>
            </a:r>
            <a:r>
              <a:rPr lang="el-GR" dirty="0" smtClean="0">
                <a:latin typeface="Times New Roman"/>
                <a:cs typeface="Times New Roman"/>
              </a:rPr>
              <a:t>λ</a:t>
            </a:r>
            <a:r>
              <a:rPr lang="en-US" dirty="0" smtClean="0">
                <a:latin typeface="Times New Roman"/>
                <a:cs typeface="Times New Roman"/>
              </a:rPr>
              <a:t>+(</a:t>
            </a:r>
            <a:r>
              <a:rPr lang="el-GR" dirty="0" smtClean="0">
                <a:latin typeface="Times New Roman"/>
                <a:cs typeface="Times New Roman"/>
              </a:rPr>
              <a:t>λ</a:t>
            </a:r>
            <a:r>
              <a:rPr lang="en-US" dirty="0" smtClean="0">
                <a:latin typeface="Times New Roman"/>
                <a:cs typeface="Times New Roman"/>
              </a:rPr>
              <a:t>))</a:t>
            </a:r>
          </a:p>
          <a:p>
            <a:pPr lvl="1"/>
            <a:r>
              <a:rPr lang="en-US" dirty="0" smtClean="0"/>
              <a:t>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Service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Identifies and addresses the needs of all customers?</a:t>
            </a:r>
          </a:p>
          <a:p>
            <a:pPr lvl="1"/>
            <a:r>
              <a:rPr lang="en-US" dirty="0" smtClean="0"/>
              <a:t>Yes, but a few issues maybe misidentified</a:t>
            </a:r>
          </a:p>
          <a:p>
            <a:r>
              <a:rPr lang="en-US" dirty="0" smtClean="0"/>
              <a:t>Provides helpful, courteous, and knowledgeable service?</a:t>
            </a:r>
          </a:p>
          <a:p>
            <a:pPr lvl="1"/>
            <a:r>
              <a:rPr lang="en-US" dirty="0" smtClean="0"/>
              <a:t>Maybe. I have trouble turning down my intelligence for people not as smart as me, so I can be confusing.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Service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 a early morning, I was standing outside, selling something or other, I forget what it is, and a man came up and started complaining about how he could get the same thing cheaper at some </a:t>
            </a:r>
            <a:r>
              <a:rPr lang="en-US" dirty="0" err="1" smtClean="0"/>
              <a:t>walmart</a:t>
            </a:r>
            <a:r>
              <a:rPr lang="en-US" dirty="0" smtClean="0"/>
              <a:t> or something nearby, so I resisted the temptation to bite his head off by yelling that these were higher quality, and pointed this </a:t>
            </a:r>
            <a:r>
              <a:rPr lang="en-US" smtClean="0"/>
              <a:t>out politely.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Technology Knowledge and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18"/>
            </a:pPr>
            <a:r>
              <a:rPr lang="en-US" dirty="0" smtClean="0"/>
              <a:t>Job-Specific Technologies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dirty="0" smtClean="0"/>
              <a:t>Information Technology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dirty="0" smtClean="0"/>
              <a:t>Internet Use and Security</a:t>
            </a:r>
          </a:p>
          <a:p>
            <a:pPr marL="457200" indent="-457200">
              <a:buFont typeface="+mj-lt"/>
              <a:buAutoNum type="arabicPeriod" startAt="18"/>
            </a:pPr>
            <a:r>
              <a:rPr lang="en-US" dirty="0" smtClean="0"/>
              <a:t>Telecommunications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Job-Specific Technologies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Selects and safely uses technological resources to accomplish work?</a:t>
            </a:r>
          </a:p>
          <a:p>
            <a:pPr lvl="1"/>
            <a:r>
              <a:rPr lang="en-US" dirty="0" smtClean="0"/>
              <a:t>Yes, my preferred job is computer based.</a:t>
            </a:r>
          </a:p>
          <a:p>
            <a:r>
              <a:rPr lang="en-US" dirty="0" smtClean="0"/>
              <a:t>Is productive?</a:t>
            </a:r>
          </a:p>
          <a:p>
            <a:pPr lvl="1"/>
            <a:r>
              <a:rPr lang="en-US" dirty="0" smtClean="0"/>
              <a:t>Yes, but am rather easily distracted.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Positive Work Ethic</a:t>
            </a:r>
            <a:br>
              <a:rPr lang="en-US" dirty="0" smtClean="0"/>
            </a:br>
            <a:r>
              <a:rPr lang="en-US" sz="3111" dirty="0" smtClean="0"/>
              <a:t>Post-Assessment</a:t>
            </a:r>
            <a:endParaRPr lang="en-US" sz="311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Comes to work everyday on time?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Willing to take direction?</a:t>
            </a:r>
          </a:p>
          <a:p>
            <a:pPr lvl="1"/>
            <a:r>
              <a:rPr lang="en-US" dirty="0" smtClean="0"/>
              <a:t>Yes. When I come to a fork in the road, I take it. I then ask somebody else which way we should go.</a:t>
            </a:r>
          </a:p>
          <a:p>
            <a:r>
              <a:rPr lang="en-US" dirty="0" smtClean="0"/>
              <a:t>Motivated to accomplish the task at hand?</a:t>
            </a:r>
          </a:p>
          <a:p>
            <a:pPr lvl="1"/>
            <a:r>
              <a:rPr lang="en-US" dirty="0" smtClean="0"/>
              <a:t>Can you get any more motivated then this?</a:t>
            </a:r>
          </a:p>
          <a:p>
            <a:pPr lvl="2"/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673" y="2255139"/>
            <a:ext cx="8572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435" y="5971221"/>
            <a:ext cx="554355" cy="55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27" y="5971221"/>
            <a:ext cx="554355" cy="55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590" y="5971221"/>
            <a:ext cx="554355" cy="55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2" y="5986267"/>
            <a:ext cx="554355" cy="55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19" y="5971220"/>
            <a:ext cx="554355" cy="554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Job-Specific Technologies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	I have managed to produce approximately 40 certificates in 7 days, </a:t>
            </a:r>
            <a:r>
              <a:rPr lang="en-US" smtClean="0"/>
              <a:t>very productive.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Information Technology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computers, file management techniques, and software/programs effectively?</a:t>
            </a:r>
          </a:p>
          <a:p>
            <a:pPr lvl="1"/>
            <a:r>
              <a:rPr lang="en-US" dirty="0" smtClean="0"/>
              <a:t>Yes. I like to keep my files organized, otherwise I cant find things.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Information Technology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pic>
        <p:nvPicPr>
          <p:cNvPr id="2050" name="Picture 2" descr="The Official Dilbert Website featuring Scott Adams Dilbert strips, animations and m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23" y="1489265"/>
            <a:ext cx="60960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Official Dilbert Website featuring Scott Adams Dilbert strips, animations and m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23" y="4323905"/>
            <a:ext cx="60960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Internet Use and Security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the Internet appropriately for work/school?</a:t>
            </a:r>
          </a:p>
          <a:p>
            <a:pPr lvl="1"/>
            <a:r>
              <a:rPr lang="en-US" dirty="0" smtClean="0"/>
              <a:t>Yes, I will not do stuff when I’m supposed to be working.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Internet Use and Security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928813"/>
            <a:ext cx="40005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1600200" y="4087368"/>
            <a:ext cx="1453896" cy="393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1792" y="4325112"/>
            <a:ext cx="89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School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318504" y="3639312"/>
            <a:ext cx="1225296" cy="164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16952" y="3721608"/>
            <a:ext cx="97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572250" y="2093976"/>
            <a:ext cx="7703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57416" y="1755648"/>
            <a:ext cx="119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Telecommunications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Selects and uses appropriate devices, services, and applications?</a:t>
            </a:r>
          </a:p>
          <a:p>
            <a:pPr lvl="1"/>
            <a:r>
              <a:rPr lang="en-US" dirty="0" smtClean="0"/>
              <a:t>Yes. I am very tech </a:t>
            </a:r>
            <a:r>
              <a:rPr lang="en-US" smtClean="0"/>
              <a:t>– savvy</a:t>
            </a:r>
            <a:r>
              <a:rPr lang="en-US" dirty="0" smtClean="0"/>
              <a:t>, and like to keep up with </a:t>
            </a:r>
            <a:r>
              <a:rPr lang="en-US" smtClean="0"/>
              <a:t>the times.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Telecommunications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pic>
        <p:nvPicPr>
          <p:cNvPr id="3" name="2k3zvI2tyPM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984" y="2121408"/>
            <a:ext cx="6658984" cy="3773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pla</a:t>
            </a:r>
            <a:r>
              <a:rPr lang="en-US" dirty="0" smtClean="0"/>
              <a:t>n on continuing to improve and grow on my readiness skills, so I guess this is The End</a:t>
            </a:r>
            <a:endParaRPr lang="en-US" dirty="0"/>
          </a:p>
        </p:txBody>
      </p:sp>
      <p:pic>
        <p:nvPicPr>
          <p:cNvPr id="1026" name="Picture 2" descr="http://fc03.deviantart.net/fs70/i/2011/286/4/b/minecraft__the_end_by_snivy495-d4cqyk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32" y="3201948"/>
            <a:ext cx="6185408" cy="331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Integrity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Abides by workplace policy and laws?</a:t>
            </a:r>
          </a:p>
          <a:p>
            <a:pPr lvl="1"/>
            <a:r>
              <a:rPr lang="en-US" dirty="0" smtClean="0"/>
              <a:t>99.99% of the time.</a:t>
            </a:r>
          </a:p>
          <a:p>
            <a:r>
              <a:rPr lang="en-US" dirty="0" smtClean="0"/>
              <a:t>Demonstrates honesty and reliability?</a:t>
            </a:r>
          </a:p>
          <a:p>
            <a:pPr lvl="1"/>
            <a:r>
              <a:rPr lang="en-US" dirty="0" smtClean="0"/>
              <a:t>As much as is humanely possible.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Integrity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93192" lvl="1" indent="0">
              <a:buNone/>
            </a:pPr>
            <a:r>
              <a:rPr lang="en-US" dirty="0" smtClean="0"/>
              <a:t>	One day, I found that I had accidentally gotten the key of a quiz we were taking, so I had two choices. Take the key and cheat, or give the key back and have to take a different quiz at another date. I chose to take the quiz again, knowing I probably would have forgotten what was on it by then.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Teamwork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Contributes to the success of the team?</a:t>
            </a:r>
          </a:p>
          <a:p>
            <a:pPr lvl="1"/>
            <a:r>
              <a:rPr lang="en-US" dirty="0" smtClean="0"/>
              <a:t>Yes. I may not contribute much, but I contribute good things.</a:t>
            </a:r>
          </a:p>
          <a:p>
            <a:r>
              <a:rPr lang="en-US" dirty="0" smtClean="0"/>
              <a:t>Assists others?</a:t>
            </a:r>
          </a:p>
          <a:p>
            <a:pPr lvl="1"/>
            <a:r>
              <a:rPr lang="en-US" dirty="0" smtClean="0"/>
              <a:t>Will try to, but I can’t really help with things I am not good at.</a:t>
            </a:r>
          </a:p>
          <a:p>
            <a:r>
              <a:rPr lang="en-US" dirty="0" smtClean="0"/>
              <a:t>Requests help when needed?</a:t>
            </a:r>
          </a:p>
          <a:p>
            <a:pPr lvl="1"/>
            <a:r>
              <a:rPr lang="en-US" dirty="0" smtClean="0"/>
              <a:t>I will if I know I need help, but I am more prone to Google than </a:t>
            </a:r>
            <a:r>
              <a:rPr lang="en-US" smtClean="0"/>
              <a:t>ask someone.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Teamwork</a:t>
            </a:r>
            <a:br>
              <a:rPr lang="en-US" dirty="0" smtClean="0"/>
            </a:br>
            <a:r>
              <a:rPr lang="en-US" dirty="0" smtClean="0"/>
              <a:t>Post-Assessment</a:t>
            </a:r>
            <a:endParaRPr lang="en-US" dirty="0"/>
          </a:p>
        </p:txBody>
      </p:sp>
      <p:pic>
        <p:nvPicPr>
          <p:cNvPr id="1026" name="Picture 2" descr="http://ron-piccolo.com/wordpress/wp-content/uploads/2011/11/Teamwor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32" y="1547324"/>
            <a:ext cx="5279136" cy="501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Self-Representation</a:t>
            </a:r>
            <a:br>
              <a:rPr lang="en-US" dirty="0" smtClean="0"/>
            </a:br>
            <a:r>
              <a:rPr lang="en-US" dirty="0" smtClean="0"/>
              <a:t>Pre-Assessment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Dresses appropriately?</a:t>
            </a:r>
          </a:p>
          <a:p>
            <a:pPr lvl="1"/>
            <a:r>
              <a:rPr lang="en-US" dirty="0" smtClean="0"/>
              <a:t>Somewhat. I won’t wear inappropriate things, but I am prone to dressing more casual than necessary.</a:t>
            </a:r>
          </a:p>
          <a:p>
            <a:r>
              <a:rPr lang="en-US" dirty="0" smtClean="0"/>
              <a:t>Uses language and manners suitable for the workplace?</a:t>
            </a:r>
          </a:p>
          <a:p>
            <a:pPr lvl="1"/>
            <a:r>
              <a:rPr lang="en-US" dirty="0" smtClean="0"/>
              <a:t>I would never think of using foul </a:t>
            </a:r>
            <a:r>
              <a:rPr lang="en-US" dirty="0" err="1" smtClean="0"/>
              <a:t>langauage</a:t>
            </a:r>
            <a:r>
              <a:rPr lang="en-US" dirty="0" smtClean="0"/>
              <a:t> anywhere except for in my head where no one can hear 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822</TotalTime>
  <Words>1295</Words>
  <Application>Microsoft Office PowerPoint</Application>
  <PresentationFormat>On-screen Show (4:3)</PresentationFormat>
  <Paragraphs>182</Paragraphs>
  <Slides>47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Foundry</vt:lpstr>
      <vt:lpstr>Ben Culkin</vt:lpstr>
      <vt:lpstr>Personal Qualities and People Skills</vt:lpstr>
      <vt:lpstr>Positive Work Ethic Pre-Assessment</vt:lpstr>
      <vt:lpstr>Positive Work Ethic Post-Assessment</vt:lpstr>
      <vt:lpstr>Integrity Pre-Assessment</vt:lpstr>
      <vt:lpstr>Integrity Post-Assessment</vt:lpstr>
      <vt:lpstr>Teamwork Pre-Assessment</vt:lpstr>
      <vt:lpstr>Teamwork Post-Assessment</vt:lpstr>
      <vt:lpstr>Self-Representation Pre-Assessment</vt:lpstr>
      <vt:lpstr>Self-Representation Post-Assessment</vt:lpstr>
      <vt:lpstr>Diversity Awareness Pre-Assessment</vt:lpstr>
      <vt:lpstr>Diversity Awareness Post-Assessment</vt:lpstr>
      <vt:lpstr>Conflict Resolution Pre-Assessment</vt:lpstr>
      <vt:lpstr>Conflict Resolution Post-Assessment</vt:lpstr>
      <vt:lpstr>Creativity and Resourcefulness Pre-Assessment</vt:lpstr>
      <vt:lpstr>Creativity and Resourcefulness Post-Assessment</vt:lpstr>
      <vt:lpstr>Professional Knowledge and Skills</vt:lpstr>
      <vt:lpstr>Speaking and Listening Pre-Assessment</vt:lpstr>
      <vt:lpstr>Speaking and Listening Post-Assessment</vt:lpstr>
      <vt:lpstr>Reading and Writing Pre-Assessment</vt:lpstr>
      <vt:lpstr>Reading and Writing Post-Assessment</vt:lpstr>
      <vt:lpstr>Critical Thinking and Problem Solving Pre-Assessment</vt:lpstr>
      <vt:lpstr>Critical Thinking and Problem Solving Post-Assessment</vt:lpstr>
      <vt:lpstr>Health and Safety Pre-Assessment</vt:lpstr>
      <vt:lpstr>Health and Safety Post-Assessment</vt:lpstr>
      <vt:lpstr>Organizations, Systems, and Climates Pre-Assessment</vt:lpstr>
      <vt:lpstr>Organizations, Systems, and Climates Post-Assessment</vt:lpstr>
      <vt:lpstr>Lifelong Learning Pre-Assessment</vt:lpstr>
      <vt:lpstr>Lifelong Learning Post-Assessment</vt:lpstr>
      <vt:lpstr>Job Acquisition and Advancement Pre-Assessment</vt:lpstr>
      <vt:lpstr>Job Acquisition and Advancement Post-Assessment</vt:lpstr>
      <vt:lpstr>Time, Task, and Resource Management Pre-Assessment</vt:lpstr>
      <vt:lpstr>Time, Task, and Resource Management Post-Assessment</vt:lpstr>
      <vt:lpstr>Mathematics Pre-Assessment</vt:lpstr>
      <vt:lpstr>Mathematics Post-Assessment</vt:lpstr>
      <vt:lpstr>Customer Service Pre-Assessment</vt:lpstr>
      <vt:lpstr>Customer Service Post-Assessment</vt:lpstr>
      <vt:lpstr>Technology Knowledge and Skills</vt:lpstr>
      <vt:lpstr>Job-Specific Technologies Pre-Assessment</vt:lpstr>
      <vt:lpstr>Job-Specific Technologies Post-Assessment</vt:lpstr>
      <vt:lpstr>Information Technology Pre-Assessment</vt:lpstr>
      <vt:lpstr>Information Technology Post-Assessment</vt:lpstr>
      <vt:lpstr>Internet Use and Security Pre-Assessment</vt:lpstr>
      <vt:lpstr>Internet Use and Security Post-Assessment</vt:lpstr>
      <vt:lpstr>Telecommunications Pre-Assessment</vt:lpstr>
      <vt:lpstr>Telecommunications Post-Assessment</vt:lpstr>
      <vt:lpstr>The End</vt:lpstr>
    </vt:vector>
  </TitlesOfParts>
  <Company>Burton Center for Arts and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Ms. Rickman</dc:title>
  <dc:creator>Sherri Rickman</dc:creator>
  <cp:lastModifiedBy>cromer33</cp:lastModifiedBy>
  <cp:revision>141</cp:revision>
  <dcterms:created xsi:type="dcterms:W3CDTF">2011-08-18T13:10:50Z</dcterms:created>
  <dcterms:modified xsi:type="dcterms:W3CDTF">2012-01-06T14:01:14Z</dcterms:modified>
</cp:coreProperties>
</file>